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797675" cy="9929813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6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120" y="1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editar el estilo de subtítulo del patrón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04414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260375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921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682416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38930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06920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32492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086612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74588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265276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03646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84BB4-CDEA-400B-B332-A93DC7556C73}" type="datetimeFigureOut">
              <a:rPr lang="es-ES" smtClean="0"/>
              <a:t>04/12/2022</a:t>
            </a:fld>
            <a:endParaRPr lang="es-E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07B32C-CAAE-4A5E-9D25-C03A911D819D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738392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2" descr="https://thumbnails-photos.amazon.es/v1/thumbnail/6dUZhFpJT1aMQE25qjLwCw?viewBox=1376%2C917&amp;ownerId=A1WOTIUF9YHWN1"/>
          <p:cNvSpPr>
            <a:spLocks noChangeAspect="1" noChangeArrowheads="1"/>
          </p:cNvSpPr>
          <p:nvPr/>
        </p:nvSpPr>
        <p:spPr bwMode="auto">
          <a:xfrm>
            <a:off x="4209100" y="1967142"/>
            <a:ext cx="3502025" cy="35020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ES"/>
          </a:p>
        </p:txBody>
      </p:sp>
      <p:grpSp>
        <p:nvGrpSpPr>
          <p:cNvPr id="45" name="Grupo 44"/>
          <p:cNvGrpSpPr/>
          <p:nvPr/>
        </p:nvGrpSpPr>
        <p:grpSpPr>
          <a:xfrm>
            <a:off x="880111" y="410527"/>
            <a:ext cx="4023359" cy="2681265"/>
            <a:chOff x="880111" y="410527"/>
            <a:chExt cx="4023359" cy="2681265"/>
          </a:xfrm>
        </p:grpSpPr>
        <p:pic>
          <p:nvPicPr>
            <p:cNvPr id="5" name="Imagen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0111" y="410527"/>
              <a:ext cx="4023359" cy="2681265"/>
            </a:xfrm>
            <a:prstGeom prst="rect">
              <a:avLst/>
            </a:prstGeom>
          </p:spPr>
        </p:pic>
        <p:cxnSp>
          <p:nvCxnSpPr>
            <p:cNvPr id="7" name="Conector recto de flecha 6"/>
            <p:cNvCxnSpPr/>
            <p:nvPr/>
          </p:nvCxnSpPr>
          <p:spPr>
            <a:xfrm flipV="1">
              <a:off x="1062990" y="1200150"/>
              <a:ext cx="3840480" cy="1691640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upo 30"/>
          <p:cNvGrpSpPr/>
          <p:nvPr/>
        </p:nvGrpSpPr>
        <p:grpSpPr>
          <a:xfrm flipH="1">
            <a:off x="880110" y="3858784"/>
            <a:ext cx="4023359" cy="2681265"/>
            <a:chOff x="7016755" y="3554905"/>
            <a:chExt cx="4023359" cy="2681265"/>
          </a:xfrm>
        </p:grpSpPr>
        <p:pic>
          <p:nvPicPr>
            <p:cNvPr id="29" name="Imagen 2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016755" y="3554905"/>
              <a:ext cx="4023359" cy="2681265"/>
            </a:xfrm>
            <a:prstGeom prst="rect">
              <a:avLst/>
            </a:prstGeom>
          </p:spPr>
        </p:pic>
        <p:cxnSp>
          <p:nvCxnSpPr>
            <p:cNvPr id="30" name="Conector recto de flecha 29"/>
            <p:cNvCxnSpPr/>
            <p:nvPr/>
          </p:nvCxnSpPr>
          <p:spPr>
            <a:xfrm flipH="1" flipV="1">
              <a:off x="7199634" y="4795539"/>
              <a:ext cx="3680460" cy="867607"/>
            </a:xfrm>
            <a:prstGeom prst="straightConnector1">
              <a:avLst/>
            </a:prstGeom>
            <a:ln w="22225">
              <a:solidFill>
                <a:schemeClr val="accent4">
                  <a:lumMod val="60000"/>
                  <a:lumOff val="4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upo 33"/>
          <p:cNvGrpSpPr/>
          <p:nvPr/>
        </p:nvGrpSpPr>
        <p:grpSpPr>
          <a:xfrm rot="5400000" flipH="1">
            <a:off x="4986802" y="920091"/>
            <a:ext cx="4023359" cy="2681265"/>
            <a:chOff x="880110" y="3554905"/>
            <a:chExt cx="4023359" cy="2681265"/>
          </a:xfrm>
        </p:grpSpPr>
        <p:pic>
          <p:nvPicPr>
            <p:cNvPr id="32" name="Imagen 3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0110" y="3554905"/>
              <a:ext cx="4023359" cy="2681265"/>
            </a:xfrm>
            <a:prstGeom prst="rect">
              <a:avLst/>
            </a:prstGeom>
          </p:spPr>
        </p:pic>
        <p:cxnSp>
          <p:nvCxnSpPr>
            <p:cNvPr id="33" name="Conector recto de flecha 32"/>
            <p:cNvCxnSpPr/>
            <p:nvPr/>
          </p:nvCxnSpPr>
          <p:spPr>
            <a:xfrm flipV="1">
              <a:off x="2628899" y="3554906"/>
              <a:ext cx="1280160" cy="2481262"/>
            </a:xfrm>
            <a:prstGeom prst="straightConnector1">
              <a:avLst/>
            </a:prstGeom>
            <a:ln w="22225">
              <a:solidFill>
                <a:srgbClr val="00B0F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upo 36"/>
          <p:cNvGrpSpPr/>
          <p:nvPr/>
        </p:nvGrpSpPr>
        <p:grpSpPr>
          <a:xfrm rot="5400000">
            <a:off x="8076224" y="920091"/>
            <a:ext cx="4023359" cy="2681265"/>
            <a:chOff x="7593331" y="3655458"/>
            <a:chExt cx="4023359" cy="2681265"/>
          </a:xfrm>
        </p:grpSpPr>
        <p:pic>
          <p:nvPicPr>
            <p:cNvPr id="35" name="Imagen 3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593331" y="3655458"/>
              <a:ext cx="4023359" cy="2681265"/>
            </a:xfrm>
            <a:prstGeom prst="rect">
              <a:avLst/>
            </a:prstGeom>
          </p:spPr>
        </p:pic>
        <p:cxnSp>
          <p:nvCxnSpPr>
            <p:cNvPr id="36" name="Conector recto de flecha 35"/>
            <p:cNvCxnSpPr/>
            <p:nvPr/>
          </p:nvCxnSpPr>
          <p:spPr>
            <a:xfrm flipH="1" flipV="1">
              <a:off x="9605010" y="3668446"/>
              <a:ext cx="1451610" cy="252539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upo 38"/>
          <p:cNvGrpSpPr/>
          <p:nvPr/>
        </p:nvGrpSpPr>
        <p:grpSpPr>
          <a:xfrm>
            <a:off x="7230856" y="4633607"/>
            <a:ext cx="2857047" cy="1949745"/>
            <a:chOff x="880111" y="410527"/>
            <a:chExt cx="4023359" cy="2681265"/>
          </a:xfrm>
        </p:grpSpPr>
        <p:pic>
          <p:nvPicPr>
            <p:cNvPr id="40" name="Imagen 3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80111" y="410527"/>
              <a:ext cx="4023359" cy="2681265"/>
            </a:xfrm>
            <a:prstGeom prst="rect">
              <a:avLst/>
            </a:prstGeom>
          </p:spPr>
        </p:pic>
        <p:cxnSp>
          <p:nvCxnSpPr>
            <p:cNvPr id="41" name="Conector recto de flecha 40"/>
            <p:cNvCxnSpPr/>
            <p:nvPr/>
          </p:nvCxnSpPr>
          <p:spPr>
            <a:xfrm flipV="1">
              <a:off x="1062990" y="1200150"/>
              <a:ext cx="3840480" cy="1691640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cto de flecha 41"/>
            <p:cNvCxnSpPr/>
            <p:nvPr/>
          </p:nvCxnSpPr>
          <p:spPr>
            <a:xfrm flipV="1">
              <a:off x="2628900" y="410528"/>
              <a:ext cx="1280160" cy="2481262"/>
            </a:xfrm>
            <a:prstGeom prst="straightConnector1">
              <a:avLst/>
            </a:prstGeom>
            <a:ln w="22225">
              <a:solidFill>
                <a:srgbClr val="00B0F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ector recto de flecha 42"/>
            <p:cNvCxnSpPr/>
            <p:nvPr/>
          </p:nvCxnSpPr>
          <p:spPr>
            <a:xfrm flipH="1" flipV="1">
              <a:off x="2891790" y="423515"/>
              <a:ext cx="1451610" cy="2525399"/>
            </a:xfrm>
            <a:prstGeom prst="straightConnector1">
              <a:avLst/>
            </a:prstGeom>
            <a:ln w="22225">
              <a:solidFill>
                <a:schemeClr val="tx1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ector recto de flecha 43"/>
            <p:cNvCxnSpPr/>
            <p:nvPr/>
          </p:nvCxnSpPr>
          <p:spPr>
            <a:xfrm flipH="1" flipV="1">
              <a:off x="1051560" y="1635076"/>
              <a:ext cx="3680460" cy="867607"/>
            </a:xfrm>
            <a:prstGeom prst="straightConnector1">
              <a:avLst/>
            </a:prstGeom>
            <a:ln w="22225">
              <a:solidFill>
                <a:schemeClr val="accent4">
                  <a:lumMod val="60000"/>
                  <a:lumOff val="40000"/>
                </a:schemeClr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6" name="CuadroTexto 45"/>
          <p:cNvSpPr txBox="1"/>
          <p:nvPr/>
        </p:nvSpPr>
        <p:spPr>
          <a:xfrm>
            <a:off x="8251036" y="4824643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Kind2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7" name="CuadroTexto 46"/>
          <p:cNvSpPr txBox="1"/>
          <p:nvPr/>
        </p:nvSpPr>
        <p:spPr>
          <a:xfrm>
            <a:off x="9319659" y="4674482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Kind1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8" name="CuadroTexto 47"/>
          <p:cNvSpPr txBox="1"/>
          <p:nvPr/>
        </p:nvSpPr>
        <p:spPr>
          <a:xfrm>
            <a:off x="1352014" y="87414"/>
            <a:ext cx="326243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Kind0, </a:t>
            </a:r>
            <a:r>
              <a:rPr lang="es-E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0 to </a:t>
            </a:r>
            <a:r>
              <a:rPr lang="es-E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fAngle</a:t>
            </a:r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=atan(</a:t>
            </a:r>
            <a:r>
              <a:rPr lang="es-E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dimx</a:t>
            </a:r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s-E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dimy</a:t>
            </a:r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9" name="CuadroTexto 48"/>
          <p:cNvSpPr txBox="1"/>
          <p:nvPr/>
        </p:nvSpPr>
        <p:spPr>
          <a:xfrm>
            <a:off x="7222306" y="5266813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Kind3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0" name="CuadroTexto 49"/>
          <p:cNvSpPr txBox="1"/>
          <p:nvPr/>
        </p:nvSpPr>
        <p:spPr>
          <a:xfrm>
            <a:off x="5307514" y="4261819"/>
            <a:ext cx="303159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Kind1, TRANSPOSED, </a:t>
            </a:r>
            <a:r>
              <a:rPr lang="es-E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from</a:t>
            </a:r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s-E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fAngle</a:t>
            </a:r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to 90 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1" name="CuadroTexto 50"/>
          <p:cNvSpPr txBox="1"/>
          <p:nvPr/>
        </p:nvSpPr>
        <p:spPr>
          <a:xfrm>
            <a:off x="8339113" y="4277082"/>
            <a:ext cx="364715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Kind2, TRANSPOSED, MIRRORED, 90 to 180-fAngle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2" name="CuadroTexto 51"/>
          <p:cNvSpPr txBox="1"/>
          <p:nvPr/>
        </p:nvSpPr>
        <p:spPr>
          <a:xfrm>
            <a:off x="1073438" y="6580339"/>
            <a:ext cx="28007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Kind2, MIRRORED, 180-fAngle to 180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grpSp>
        <p:nvGrpSpPr>
          <p:cNvPr id="62" name="Grupo 61"/>
          <p:cNvGrpSpPr/>
          <p:nvPr/>
        </p:nvGrpSpPr>
        <p:grpSpPr>
          <a:xfrm>
            <a:off x="1070557" y="2562844"/>
            <a:ext cx="1626581" cy="335214"/>
            <a:chOff x="5414299" y="5641410"/>
            <a:chExt cx="1626581" cy="335214"/>
          </a:xfrm>
        </p:grpSpPr>
        <p:sp>
          <p:nvSpPr>
            <p:cNvPr id="53" name="CuadroTexto 52"/>
            <p:cNvSpPr txBox="1"/>
            <p:nvPr/>
          </p:nvSpPr>
          <p:spPr>
            <a:xfrm>
              <a:off x="6181418" y="5641410"/>
              <a:ext cx="8002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dirty="0" err="1" smtClean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newAngle</a:t>
              </a:r>
              <a:endParaRPr lang="es-ES" sz="1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55" name="Conector recto de flecha 54"/>
            <p:cNvCxnSpPr/>
            <p:nvPr/>
          </p:nvCxnSpPr>
          <p:spPr>
            <a:xfrm flipV="1">
              <a:off x="5414299" y="5966460"/>
              <a:ext cx="1626581" cy="101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upo 62"/>
          <p:cNvGrpSpPr/>
          <p:nvPr/>
        </p:nvGrpSpPr>
        <p:grpSpPr>
          <a:xfrm>
            <a:off x="1040130" y="5718089"/>
            <a:ext cx="1626581" cy="255204"/>
            <a:chOff x="5414299" y="5721420"/>
            <a:chExt cx="1626581" cy="255204"/>
          </a:xfrm>
        </p:grpSpPr>
        <p:sp>
          <p:nvSpPr>
            <p:cNvPr id="64" name="CuadroTexto 63"/>
            <p:cNvSpPr txBox="1"/>
            <p:nvPr/>
          </p:nvSpPr>
          <p:spPr>
            <a:xfrm>
              <a:off x="6169988" y="5721420"/>
              <a:ext cx="8002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dirty="0" err="1" smtClean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newAngle</a:t>
              </a:r>
              <a:endParaRPr lang="es-ES" sz="1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5" name="Conector recto de flecha 64"/>
            <p:cNvCxnSpPr/>
            <p:nvPr/>
          </p:nvCxnSpPr>
          <p:spPr>
            <a:xfrm flipV="1">
              <a:off x="5414299" y="5966460"/>
              <a:ext cx="1626581" cy="101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6" name="Grupo 65"/>
          <p:cNvGrpSpPr/>
          <p:nvPr/>
        </p:nvGrpSpPr>
        <p:grpSpPr>
          <a:xfrm>
            <a:off x="5847847" y="2226927"/>
            <a:ext cx="1626581" cy="312354"/>
            <a:chOff x="5414299" y="5664270"/>
            <a:chExt cx="1626581" cy="312354"/>
          </a:xfrm>
        </p:grpSpPr>
        <p:sp>
          <p:nvSpPr>
            <p:cNvPr id="67" name="CuadroTexto 66"/>
            <p:cNvSpPr txBox="1"/>
            <p:nvPr/>
          </p:nvSpPr>
          <p:spPr>
            <a:xfrm>
              <a:off x="6135698" y="5664270"/>
              <a:ext cx="8002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dirty="0" err="1" smtClean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newAngle</a:t>
              </a:r>
              <a:endParaRPr lang="es-ES" sz="1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68" name="Conector recto de flecha 67"/>
            <p:cNvCxnSpPr/>
            <p:nvPr/>
          </p:nvCxnSpPr>
          <p:spPr>
            <a:xfrm flipV="1">
              <a:off x="5414299" y="5966460"/>
              <a:ext cx="1626581" cy="101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upo 68"/>
          <p:cNvGrpSpPr/>
          <p:nvPr/>
        </p:nvGrpSpPr>
        <p:grpSpPr>
          <a:xfrm>
            <a:off x="8866912" y="3406103"/>
            <a:ext cx="1626581" cy="323784"/>
            <a:chOff x="5414299" y="5652840"/>
            <a:chExt cx="1626581" cy="323784"/>
          </a:xfrm>
        </p:grpSpPr>
        <p:sp>
          <p:nvSpPr>
            <p:cNvPr id="70" name="CuadroTexto 69"/>
            <p:cNvSpPr txBox="1"/>
            <p:nvPr/>
          </p:nvSpPr>
          <p:spPr>
            <a:xfrm>
              <a:off x="6181418" y="5652840"/>
              <a:ext cx="80021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ES" sz="1000" dirty="0" err="1" smtClean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rPr>
                <a:t>newAngle</a:t>
              </a:r>
              <a:endParaRPr lang="es-ES" sz="1000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endParaRPr>
            </a:p>
          </p:txBody>
        </p:sp>
        <p:cxnSp>
          <p:nvCxnSpPr>
            <p:cNvPr id="71" name="Conector recto de flecha 70"/>
            <p:cNvCxnSpPr/>
            <p:nvPr/>
          </p:nvCxnSpPr>
          <p:spPr>
            <a:xfrm flipV="1">
              <a:off x="5414299" y="5966460"/>
              <a:ext cx="1626581" cy="10164"/>
            </a:xfrm>
            <a:prstGeom prst="straightConnector1">
              <a:avLst/>
            </a:prstGeom>
            <a:ln w="254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2" name="Arco 71"/>
          <p:cNvSpPr/>
          <p:nvPr/>
        </p:nvSpPr>
        <p:spPr>
          <a:xfrm rot="936380">
            <a:off x="1504090" y="2591276"/>
            <a:ext cx="357596" cy="541533"/>
          </a:xfrm>
          <a:prstGeom prst="arc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3" name="Arco 72"/>
          <p:cNvSpPr/>
          <p:nvPr/>
        </p:nvSpPr>
        <p:spPr>
          <a:xfrm rot="936380">
            <a:off x="2183619" y="5646598"/>
            <a:ext cx="357596" cy="541533"/>
          </a:xfrm>
          <a:prstGeom prst="arc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4" name="Arco 73"/>
          <p:cNvSpPr/>
          <p:nvPr/>
        </p:nvSpPr>
        <p:spPr>
          <a:xfrm rot="936380">
            <a:off x="6243179" y="2192886"/>
            <a:ext cx="357596" cy="541533"/>
          </a:xfrm>
          <a:prstGeom prst="arc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5" name="Arco 74"/>
          <p:cNvSpPr/>
          <p:nvPr/>
        </p:nvSpPr>
        <p:spPr>
          <a:xfrm rot="936380">
            <a:off x="9197197" y="3396592"/>
            <a:ext cx="357596" cy="541533"/>
          </a:xfrm>
          <a:prstGeom prst="arc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6" name="CuadroTexto 75"/>
          <p:cNvSpPr txBox="1"/>
          <p:nvPr/>
        </p:nvSpPr>
        <p:spPr>
          <a:xfrm>
            <a:off x="9511623" y="5405792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Kind0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69518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1" name="Conector recto 40"/>
          <p:cNvCxnSpPr/>
          <p:nvPr/>
        </p:nvCxnSpPr>
        <p:spPr>
          <a:xfrm flipV="1">
            <a:off x="4972543" y="2116043"/>
            <a:ext cx="3248922" cy="16629"/>
          </a:xfrm>
          <a:prstGeom prst="line">
            <a:avLst/>
          </a:prstGeom>
          <a:ln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3" name="Grupo 72"/>
          <p:cNvGrpSpPr/>
          <p:nvPr/>
        </p:nvGrpSpPr>
        <p:grpSpPr>
          <a:xfrm>
            <a:off x="3212905" y="3724165"/>
            <a:ext cx="5513053" cy="1161004"/>
            <a:chOff x="568028" y="4756552"/>
            <a:chExt cx="5513053" cy="1161004"/>
          </a:xfrm>
        </p:grpSpPr>
        <p:grpSp>
          <p:nvGrpSpPr>
            <p:cNvPr id="45" name="Grupo 44"/>
            <p:cNvGrpSpPr/>
            <p:nvPr/>
          </p:nvGrpSpPr>
          <p:grpSpPr>
            <a:xfrm rot="11859920">
              <a:off x="568028" y="5683932"/>
              <a:ext cx="5513053" cy="233624"/>
              <a:chOff x="3305925" y="3852645"/>
              <a:chExt cx="5294703" cy="219625"/>
            </a:xfrm>
            <a:solidFill>
              <a:srgbClr val="FFC000"/>
            </a:solidFill>
          </p:grpSpPr>
          <p:sp>
            <p:nvSpPr>
              <p:cNvPr id="46" name="Elipse 45"/>
              <p:cNvSpPr/>
              <p:nvPr/>
            </p:nvSpPr>
            <p:spPr>
              <a:xfrm>
                <a:off x="3305925" y="3875625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47" name="Elipse 46"/>
              <p:cNvSpPr/>
              <p:nvPr/>
            </p:nvSpPr>
            <p:spPr>
              <a:xfrm>
                <a:off x="4334956" y="3868912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48" name="Elipse 47"/>
              <p:cNvSpPr/>
              <p:nvPr/>
            </p:nvSpPr>
            <p:spPr>
              <a:xfrm>
                <a:off x="5361214" y="3852645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49" name="Elipse 48"/>
              <p:cNvSpPr/>
              <p:nvPr/>
            </p:nvSpPr>
            <p:spPr>
              <a:xfrm>
                <a:off x="6361473" y="3864078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50" name="Elipse 49"/>
              <p:cNvSpPr/>
              <p:nvPr/>
            </p:nvSpPr>
            <p:spPr>
              <a:xfrm>
                <a:off x="7379112" y="3864078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51" name="Elipse 50"/>
              <p:cNvSpPr/>
              <p:nvPr/>
            </p:nvSpPr>
            <p:spPr>
              <a:xfrm>
                <a:off x="8403983" y="3864174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grpSp>
          <p:nvGrpSpPr>
            <p:cNvPr id="52" name="Grupo 51"/>
            <p:cNvGrpSpPr/>
            <p:nvPr/>
          </p:nvGrpSpPr>
          <p:grpSpPr>
            <a:xfrm rot="11859920">
              <a:off x="569379" y="4756552"/>
              <a:ext cx="5499636" cy="246166"/>
              <a:chOff x="3305930" y="3840850"/>
              <a:chExt cx="5281820" cy="231417"/>
            </a:xfrm>
            <a:solidFill>
              <a:srgbClr val="FFC000"/>
            </a:solidFill>
          </p:grpSpPr>
          <p:sp>
            <p:nvSpPr>
              <p:cNvPr id="53" name="Elipse 52"/>
              <p:cNvSpPr/>
              <p:nvPr/>
            </p:nvSpPr>
            <p:spPr>
              <a:xfrm>
                <a:off x="3305930" y="3875622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54" name="Elipse 53"/>
              <p:cNvSpPr/>
              <p:nvPr/>
            </p:nvSpPr>
            <p:spPr>
              <a:xfrm>
                <a:off x="4329346" y="3873649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55" name="Elipse 54"/>
              <p:cNvSpPr/>
              <p:nvPr/>
            </p:nvSpPr>
            <p:spPr>
              <a:xfrm>
                <a:off x="5345395" y="3842366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56" name="Elipse 55"/>
              <p:cNvSpPr/>
              <p:nvPr/>
            </p:nvSpPr>
            <p:spPr>
              <a:xfrm>
                <a:off x="6367144" y="3840850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57" name="Elipse 56"/>
              <p:cNvSpPr/>
              <p:nvPr/>
            </p:nvSpPr>
            <p:spPr>
              <a:xfrm>
                <a:off x="7357030" y="3852525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58" name="Elipse 57"/>
              <p:cNvSpPr/>
              <p:nvPr/>
            </p:nvSpPr>
            <p:spPr>
              <a:xfrm>
                <a:off x="8391105" y="3854094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</p:grpSp>
      <p:grpSp>
        <p:nvGrpSpPr>
          <p:cNvPr id="74" name="Grupo 73"/>
          <p:cNvGrpSpPr/>
          <p:nvPr/>
        </p:nvGrpSpPr>
        <p:grpSpPr>
          <a:xfrm>
            <a:off x="3207406" y="1907852"/>
            <a:ext cx="5525437" cy="1157162"/>
            <a:chOff x="556540" y="4743108"/>
            <a:chExt cx="5475671" cy="1157162"/>
          </a:xfrm>
        </p:grpSpPr>
        <p:grpSp>
          <p:nvGrpSpPr>
            <p:cNvPr id="75" name="Grupo 74"/>
            <p:cNvGrpSpPr/>
            <p:nvPr/>
          </p:nvGrpSpPr>
          <p:grpSpPr>
            <a:xfrm rot="11859920">
              <a:off x="556540" y="5670668"/>
              <a:ext cx="5473388" cy="229602"/>
              <a:chOff x="3358090" y="3859317"/>
              <a:chExt cx="5256615" cy="215846"/>
            </a:xfrm>
            <a:solidFill>
              <a:srgbClr val="FFC000"/>
            </a:solidFill>
          </p:grpSpPr>
          <p:sp>
            <p:nvSpPr>
              <p:cNvPr id="83" name="Elipse 82"/>
              <p:cNvSpPr/>
              <p:nvPr/>
            </p:nvSpPr>
            <p:spPr>
              <a:xfrm>
                <a:off x="3358090" y="3859317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4" name="Elipse 83"/>
              <p:cNvSpPr/>
              <p:nvPr/>
            </p:nvSpPr>
            <p:spPr>
              <a:xfrm>
                <a:off x="4375722" y="3859324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5" name="Elipse 84"/>
              <p:cNvSpPr/>
              <p:nvPr/>
            </p:nvSpPr>
            <p:spPr>
              <a:xfrm>
                <a:off x="5400296" y="3866334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6" name="Elipse 85"/>
              <p:cNvSpPr/>
              <p:nvPr/>
            </p:nvSpPr>
            <p:spPr>
              <a:xfrm>
                <a:off x="6408824" y="3862678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7" name="Elipse 86"/>
              <p:cNvSpPr/>
              <p:nvPr/>
            </p:nvSpPr>
            <p:spPr>
              <a:xfrm>
                <a:off x="7399739" y="3871396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8" name="Elipse 87"/>
              <p:cNvSpPr/>
              <p:nvPr/>
            </p:nvSpPr>
            <p:spPr>
              <a:xfrm>
                <a:off x="8418060" y="3878518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  <p:grpSp>
          <p:nvGrpSpPr>
            <p:cNvPr id="76" name="Grupo 75"/>
            <p:cNvGrpSpPr/>
            <p:nvPr/>
          </p:nvGrpSpPr>
          <p:grpSpPr>
            <a:xfrm rot="11859920">
              <a:off x="560358" y="4743108"/>
              <a:ext cx="5471853" cy="247645"/>
              <a:chOff x="3343950" y="3844977"/>
              <a:chExt cx="5255141" cy="232806"/>
            </a:xfrm>
            <a:solidFill>
              <a:srgbClr val="FFC000"/>
            </a:solidFill>
          </p:grpSpPr>
          <p:sp>
            <p:nvSpPr>
              <p:cNvPr id="77" name="Elipse 76"/>
              <p:cNvSpPr/>
              <p:nvPr/>
            </p:nvSpPr>
            <p:spPr>
              <a:xfrm>
                <a:off x="3343950" y="3844977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78" name="Elipse 77"/>
              <p:cNvSpPr/>
              <p:nvPr/>
            </p:nvSpPr>
            <p:spPr>
              <a:xfrm>
                <a:off x="4378848" y="3881138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79" name="Elipse 78"/>
              <p:cNvSpPr/>
              <p:nvPr/>
            </p:nvSpPr>
            <p:spPr>
              <a:xfrm>
                <a:off x="5386101" y="3853101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0" name="Elipse 79"/>
              <p:cNvSpPr/>
              <p:nvPr/>
            </p:nvSpPr>
            <p:spPr>
              <a:xfrm>
                <a:off x="6403005" y="3867463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1" name="Elipse 80"/>
              <p:cNvSpPr/>
              <p:nvPr/>
            </p:nvSpPr>
            <p:spPr>
              <a:xfrm>
                <a:off x="7379112" y="3864078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  <p:sp>
            <p:nvSpPr>
              <p:cNvPr id="82" name="Elipse 81"/>
              <p:cNvSpPr/>
              <p:nvPr/>
            </p:nvSpPr>
            <p:spPr>
              <a:xfrm>
                <a:off x="8402446" y="3866984"/>
                <a:ext cx="196645" cy="196645"/>
              </a:xfrm>
              <a:prstGeom prst="ellipse">
                <a:avLst/>
              </a:prstGeom>
              <a:grpFill/>
              <a:ln>
                <a:solidFill>
                  <a:srgbClr val="FFC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ES"/>
              </a:p>
            </p:txBody>
          </p:sp>
        </p:grpSp>
      </p:grpSp>
      <p:grpSp>
        <p:nvGrpSpPr>
          <p:cNvPr id="30" name="Grupo 29"/>
          <p:cNvGrpSpPr/>
          <p:nvPr/>
        </p:nvGrpSpPr>
        <p:grpSpPr>
          <a:xfrm>
            <a:off x="3342968" y="1120878"/>
            <a:ext cx="5250428" cy="2939845"/>
            <a:chOff x="3342968" y="1120878"/>
            <a:chExt cx="5250428" cy="2939845"/>
          </a:xfrm>
        </p:grpSpPr>
        <p:sp>
          <p:nvSpPr>
            <p:cNvPr id="6" name="Elipse 5"/>
            <p:cNvSpPr/>
            <p:nvPr/>
          </p:nvSpPr>
          <p:spPr>
            <a:xfrm>
              <a:off x="3342968" y="11208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7" name="Elipse 6"/>
            <p:cNvSpPr/>
            <p:nvPr/>
          </p:nvSpPr>
          <p:spPr>
            <a:xfrm>
              <a:off x="4360607" y="11208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8" name="Elipse 7"/>
            <p:cNvSpPr/>
            <p:nvPr/>
          </p:nvSpPr>
          <p:spPr>
            <a:xfrm>
              <a:off x="3342968" y="20352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9" name="Elipse 8"/>
            <p:cNvSpPr/>
            <p:nvPr/>
          </p:nvSpPr>
          <p:spPr>
            <a:xfrm>
              <a:off x="4360607" y="20352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0" name="Elipse 9"/>
            <p:cNvSpPr/>
            <p:nvPr/>
          </p:nvSpPr>
          <p:spPr>
            <a:xfrm>
              <a:off x="3342968" y="29496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1" name="Elipse 10"/>
            <p:cNvSpPr/>
            <p:nvPr/>
          </p:nvSpPr>
          <p:spPr>
            <a:xfrm>
              <a:off x="4360607" y="29496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2" name="Elipse 11"/>
            <p:cNvSpPr/>
            <p:nvPr/>
          </p:nvSpPr>
          <p:spPr>
            <a:xfrm>
              <a:off x="3342968" y="38640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3" name="Elipse 12"/>
            <p:cNvSpPr/>
            <p:nvPr/>
          </p:nvSpPr>
          <p:spPr>
            <a:xfrm>
              <a:off x="4360607" y="38640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4" name="Elipse 13"/>
            <p:cNvSpPr/>
            <p:nvPr/>
          </p:nvSpPr>
          <p:spPr>
            <a:xfrm>
              <a:off x="5343834" y="11208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5" name="Elipse 14"/>
            <p:cNvSpPr/>
            <p:nvPr/>
          </p:nvSpPr>
          <p:spPr>
            <a:xfrm>
              <a:off x="6361473" y="11208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6" name="Elipse 15"/>
            <p:cNvSpPr/>
            <p:nvPr/>
          </p:nvSpPr>
          <p:spPr>
            <a:xfrm>
              <a:off x="5343834" y="20352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7" name="Elipse 16"/>
            <p:cNvSpPr/>
            <p:nvPr/>
          </p:nvSpPr>
          <p:spPr>
            <a:xfrm>
              <a:off x="6361473" y="20352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8" name="Elipse 17"/>
            <p:cNvSpPr/>
            <p:nvPr/>
          </p:nvSpPr>
          <p:spPr>
            <a:xfrm>
              <a:off x="5343834" y="29496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19" name="Elipse 18"/>
            <p:cNvSpPr/>
            <p:nvPr/>
          </p:nvSpPr>
          <p:spPr>
            <a:xfrm>
              <a:off x="6361473" y="29496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0" name="Elipse 19"/>
            <p:cNvSpPr/>
            <p:nvPr/>
          </p:nvSpPr>
          <p:spPr>
            <a:xfrm>
              <a:off x="5343834" y="38640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1" name="Elipse 20"/>
            <p:cNvSpPr/>
            <p:nvPr/>
          </p:nvSpPr>
          <p:spPr>
            <a:xfrm>
              <a:off x="6361473" y="38640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2" name="Elipse 21"/>
            <p:cNvSpPr/>
            <p:nvPr/>
          </p:nvSpPr>
          <p:spPr>
            <a:xfrm>
              <a:off x="7379112" y="11208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3" name="Elipse 22"/>
            <p:cNvSpPr/>
            <p:nvPr/>
          </p:nvSpPr>
          <p:spPr>
            <a:xfrm>
              <a:off x="8396751" y="11208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4" name="Elipse 23"/>
            <p:cNvSpPr/>
            <p:nvPr/>
          </p:nvSpPr>
          <p:spPr>
            <a:xfrm>
              <a:off x="7379112" y="20352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5" name="Elipse 24"/>
            <p:cNvSpPr/>
            <p:nvPr/>
          </p:nvSpPr>
          <p:spPr>
            <a:xfrm>
              <a:off x="8396751" y="20352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6" name="Elipse 25"/>
            <p:cNvSpPr/>
            <p:nvPr/>
          </p:nvSpPr>
          <p:spPr>
            <a:xfrm>
              <a:off x="7379112" y="29496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7" name="Elipse 26"/>
            <p:cNvSpPr/>
            <p:nvPr/>
          </p:nvSpPr>
          <p:spPr>
            <a:xfrm>
              <a:off x="8396751" y="29496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8" name="Elipse 27"/>
            <p:cNvSpPr/>
            <p:nvPr/>
          </p:nvSpPr>
          <p:spPr>
            <a:xfrm>
              <a:off x="7379112" y="38640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sp>
          <p:nvSpPr>
            <p:cNvPr id="29" name="Elipse 28"/>
            <p:cNvSpPr/>
            <p:nvPr/>
          </p:nvSpPr>
          <p:spPr>
            <a:xfrm>
              <a:off x="8396751" y="3864078"/>
              <a:ext cx="196645" cy="196645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</p:grpSp>
      <p:cxnSp>
        <p:nvCxnSpPr>
          <p:cNvPr id="90" name="Conector recto de flecha 89"/>
          <p:cNvCxnSpPr/>
          <p:nvPr/>
        </p:nvCxnSpPr>
        <p:spPr>
          <a:xfrm flipH="1" flipV="1">
            <a:off x="2536901" y="1190131"/>
            <a:ext cx="15555" cy="279131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Conector recto de flecha 92"/>
          <p:cNvCxnSpPr/>
          <p:nvPr/>
        </p:nvCxnSpPr>
        <p:spPr>
          <a:xfrm>
            <a:off x="3342968" y="747730"/>
            <a:ext cx="5238138" cy="511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Conector recto de flecha 98"/>
          <p:cNvCxnSpPr/>
          <p:nvPr/>
        </p:nvCxnSpPr>
        <p:spPr>
          <a:xfrm flipV="1">
            <a:off x="9041294" y="1179411"/>
            <a:ext cx="0" cy="172602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Conector recto de flecha 101"/>
          <p:cNvCxnSpPr>
            <a:stCxn id="6" idx="2"/>
          </p:cNvCxnSpPr>
          <p:nvPr/>
        </p:nvCxnSpPr>
        <p:spPr>
          <a:xfrm flipV="1">
            <a:off x="3342968" y="1219200"/>
            <a:ext cx="175917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Conector recto de flecha 102"/>
          <p:cNvCxnSpPr/>
          <p:nvPr/>
        </p:nvCxnSpPr>
        <p:spPr>
          <a:xfrm>
            <a:off x="3429000" y="1234440"/>
            <a:ext cx="1589296" cy="4976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CuadroTexto 110"/>
          <p:cNvSpPr txBox="1"/>
          <p:nvPr/>
        </p:nvSpPr>
        <p:spPr>
          <a:xfrm>
            <a:off x="3659750" y="1167980"/>
            <a:ext cx="8002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newAngle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2" name="CuadroTexto 111"/>
          <p:cNvSpPr txBox="1"/>
          <p:nvPr/>
        </p:nvSpPr>
        <p:spPr>
          <a:xfrm>
            <a:off x="1773956" y="2489810"/>
            <a:ext cx="8018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dim_o</a:t>
            </a:r>
            <a:endParaRPr lang="es-E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3" name="CuadroTexto 112"/>
          <p:cNvSpPr txBox="1"/>
          <p:nvPr/>
        </p:nvSpPr>
        <p:spPr>
          <a:xfrm>
            <a:off x="5677343" y="410555"/>
            <a:ext cx="8018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dim_i</a:t>
            </a:r>
            <a:endParaRPr lang="es-ES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14" name="CuadroTexto 113"/>
          <p:cNvSpPr txBox="1"/>
          <p:nvPr/>
        </p:nvSpPr>
        <p:spPr>
          <a:xfrm>
            <a:off x="9058698" y="1882907"/>
            <a:ext cx="69442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offset</a:t>
            </a:r>
            <a:endParaRPr lang="es-E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15" name="Conector recto de flecha 114"/>
          <p:cNvCxnSpPr/>
          <p:nvPr/>
        </p:nvCxnSpPr>
        <p:spPr>
          <a:xfrm>
            <a:off x="7669200" y="2129083"/>
            <a:ext cx="0" cy="1340398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118" name="Conector recto de flecha 117"/>
          <p:cNvCxnSpPr/>
          <p:nvPr/>
        </p:nvCxnSpPr>
        <p:spPr>
          <a:xfrm flipH="1">
            <a:off x="6983487" y="2139560"/>
            <a:ext cx="7998" cy="934557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CuadroTexto 119"/>
          <p:cNvSpPr txBox="1"/>
          <p:nvPr/>
        </p:nvSpPr>
        <p:spPr>
          <a:xfrm>
            <a:off x="7913505" y="2310156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drift</a:t>
            </a:r>
            <a:endParaRPr lang="es-ES" sz="10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21" name="CuadroTexto 120"/>
          <p:cNvSpPr txBox="1"/>
          <p:nvPr/>
        </p:nvSpPr>
        <p:spPr>
          <a:xfrm>
            <a:off x="6278107" y="2537015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target</a:t>
            </a:r>
            <a:endParaRPr lang="es-ES" sz="10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22" name="Conector recto de flecha 121"/>
          <p:cNvCxnSpPr/>
          <p:nvPr/>
        </p:nvCxnSpPr>
        <p:spPr>
          <a:xfrm flipH="1">
            <a:off x="7095218" y="2133137"/>
            <a:ext cx="15274" cy="1883253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CuadroTexto 123"/>
          <p:cNvSpPr txBox="1"/>
          <p:nvPr/>
        </p:nvSpPr>
        <p:spPr>
          <a:xfrm>
            <a:off x="6316784" y="3527832"/>
            <a:ext cx="8002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</a:t>
            </a:r>
            <a:r>
              <a:rPr lang="es-ES" sz="1000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arget+1</a:t>
            </a:r>
            <a:endParaRPr lang="es-ES" sz="10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125" name="Conector recto de flecha 124"/>
          <p:cNvCxnSpPr/>
          <p:nvPr/>
        </p:nvCxnSpPr>
        <p:spPr>
          <a:xfrm>
            <a:off x="7839981" y="3019870"/>
            <a:ext cx="999" cy="420560"/>
          </a:xfrm>
          <a:prstGeom prst="straightConnector1">
            <a:avLst/>
          </a:prstGeom>
          <a:ln w="158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Conector recto de flecha 130"/>
          <p:cNvCxnSpPr/>
          <p:nvPr/>
        </p:nvCxnSpPr>
        <p:spPr>
          <a:xfrm>
            <a:off x="7838684" y="3437811"/>
            <a:ext cx="6729" cy="543639"/>
          </a:xfrm>
          <a:prstGeom prst="straightConnector1">
            <a:avLst/>
          </a:prstGeom>
          <a:ln w="15875">
            <a:solidFill>
              <a:srgbClr val="C0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CuadroTexto 134"/>
          <p:cNvSpPr txBox="1"/>
          <p:nvPr/>
        </p:nvSpPr>
        <p:spPr>
          <a:xfrm>
            <a:off x="7892935" y="3110826"/>
            <a:ext cx="6463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weight</a:t>
            </a:r>
            <a:endParaRPr lang="es-ES" sz="10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6" name="CuadroTexto 135"/>
          <p:cNvSpPr txBox="1"/>
          <p:nvPr/>
        </p:nvSpPr>
        <p:spPr>
          <a:xfrm>
            <a:off x="7083478" y="3593154"/>
            <a:ext cx="8002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solidFill>
                  <a:srgbClr val="C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1-weight</a:t>
            </a:r>
            <a:endParaRPr lang="es-ES" sz="1000" dirty="0">
              <a:solidFill>
                <a:srgbClr val="C0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37" name="CuadroTexto 136"/>
          <p:cNvSpPr txBox="1"/>
          <p:nvPr/>
        </p:nvSpPr>
        <p:spPr>
          <a:xfrm>
            <a:off x="7314911" y="1737932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C00000"/>
                </a:solidFill>
              </a:rPr>
              <a:t>A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138" name="CuadroTexto 137"/>
          <p:cNvSpPr txBox="1"/>
          <p:nvPr/>
        </p:nvSpPr>
        <p:spPr>
          <a:xfrm>
            <a:off x="7326797" y="3265191"/>
            <a:ext cx="296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>
                <a:solidFill>
                  <a:srgbClr val="C00000"/>
                </a:solidFill>
              </a:rPr>
              <a:t>T</a:t>
            </a:r>
            <a:endParaRPr lang="es-ES" dirty="0">
              <a:solidFill>
                <a:srgbClr val="C00000"/>
              </a:solidFill>
            </a:endParaRPr>
          </a:p>
        </p:txBody>
      </p:sp>
      <p:sp>
        <p:nvSpPr>
          <p:cNvPr id="139" name="CuadroTexto 138"/>
          <p:cNvSpPr txBox="1"/>
          <p:nvPr/>
        </p:nvSpPr>
        <p:spPr>
          <a:xfrm>
            <a:off x="6803967" y="6360525"/>
            <a:ext cx="54159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 err="1" smtClean="0">
                <a:solidFill>
                  <a:srgbClr val="C00000"/>
                </a:solidFill>
              </a:rPr>
              <a:t>Texts</a:t>
            </a:r>
            <a:r>
              <a:rPr lang="es-ES" sz="1400" dirty="0" smtClean="0">
                <a:solidFill>
                  <a:srgbClr val="C00000"/>
                </a:solidFill>
              </a:rPr>
              <a:t> and </a:t>
            </a:r>
            <a:r>
              <a:rPr lang="es-ES" sz="1400" dirty="0" err="1" smtClean="0">
                <a:solidFill>
                  <a:srgbClr val="C00000"/>
                </a:solidFill>
              </a:rPr>
              <a:t>lines</a:t>
            </a:r>
            <a:r>
              <a:rPr lang="es-ES" sz="1400" dirty="0" smtClean="0">
                <a:solidFill>
                  <a:srgbClr val="C00000"/>
                </a:solidFill>
              </a:rPr>
              <a:t> in red are </a:t>
            </a:r>
            <a:r>
              <a:rPr lang="es-ES" sz="1400" dirty="0" err="1" smtClean="0">
                <a:solidFill>
                  <a:srgbClr val="C00000"/>
                </a:solidFill>
              </a:rPr>
              <a:t>equally</a:t>
            </a:r>
            <a:r>
              <a:rPr lang="es-ES" sz="1400" dirty="0" smtClean="0">
                <a:solidFill>
                  <a:srgbClr val="C00000"/>
                </a:solidFill>
              </a:rPr>
              <a:t> </a:t>
            </a:r>
            <a:r>
              <a:rPr lang="es-ES" sz="1400" dirty="0" err="1" smtClean="0">
                <a:solidFill>
                  <a:srgbClr val="C00000"/>
                </a:solidFill>
              </a:rPr>
              <a:t>valids</a:t>
            </a:r>
            <a:r>
              <a:rPr lang="es-ES" sz="1400" dirty="0" smtClean="0">
                <a:solidFill>
                  <a:srgbClr val="C00000"/>
                </a:solidFill>
              </a:rPr>
              <a:t> </a:t>
            </a:r>
            <a:r>
              <a:rPr lang="es-ES" sz="1400" dirty="0" err="1" smtClean="0">
                <a:solidFill>
                  <a:srgbClr val="C00000"/>
                </a:solidFill>
              </a:rPr>
              <a:t>for</a:t>
            </a:r>
            <a:r>
              <a:rPr lang="es-ES" sz="1400" dirty="0" smtClean="0">
                <a:solidFill>
                  <a:srgbClr val="C00000"/>
                </a:solidFill>
              </a:rPr>
              <a:t> </a:t>
            </a:r>
            <a:r>
              <a:rPr lang="es-ES" sz="1400" dirty="0" err="1" smtClean="0">
                <a:solidFill>
                  <a:srgbClr val="C00000"/>
                </a:solidFill>
              </a:rPr>
              <a:t>any</a:t>
            </a:r>
            <a:r>
              <a:rPr lang="es-ES" sz="1400" dirty="0" smtClean="0">
                <a:solidFill>
                  <a:srgbClr val="C00000"/>
                </a:solidFill>
              </a:rPr>
              <a:t> </a:t>
            </a:r>
            <a:r>
              <a:rPr lang="es-ES" sz="1400" dirty="0" err="1" smtClean="0">
                <a:solidFill>
                  <a:srgbClr val="C00000"/>
                </a:solidFill>
              </a:rPr>
              <a:t>row</a:t>
            </a:r>
            <a:r>
              <a:rPr lang="es-ES" sz="1400" dirty="0" smtClean="0">
                <a:solidFill>
                  <a:srgbClr val="C00000"/>
                </a:solidFill>
              </a:rPr>
              <a:t> i. </a:t>
            </a:r>
            <a:r>
              <a:rPr lang="es-ES" sz="1400" dirty="0" err="1" smtClean="0">
                <a:solidFill>
                  <a:srgbClr val="C00000"/>
                </a:solidFill>
              </a:rPr>
              <a:t>It</a:t>
            </a:r>
            <a:r>
              <a:rPr lang="es-ES" sz="1400" dirty="0" smtClean="0">
                <a:solidFill>
                  <a:srgbClr val="C00000"/>
                </a:solidFill>
              </a:rPr>
              <a:t> </a:t>
            </a:r>
            <a:r>
              <a:rPr lang="es-ES" sz="1400" dirty="0" err="1" smtClean="0">
                <a:solidFill>
                  <a:srgbClr val="C00000"/>
                </a:solidFill>
              </a:rPr>
              <a:t>only</a:t>
            </a:r>
            <a:r>
              <a:rPr lang="es-ES" sz="1400" dirty="0" smtClean="0">
                <a:solidFill>
                  <a:srgbClr val="C00000"/>
                </a:solidFill>
              </a:rPr>
              <a:t> </a:t>
            </a:r>
            <a:r>
              <a:rPr lang="es-ES" sz="1400" dirty="0" err="1" smtClean="0">
                <a:solidFill>
                  <a:srgbClr val="C00000"/>
                </a:solidFill>
              </a:rPr>
              <a:t>depend</a:t>
            </a:r>
            <a:r>
              <a:rPr lang="es-ES" sz="1400" dirty="0" smtClean="0">
                <a:solidFill>
                  <a:srgbClr val="C00000"/>
                </a:solidFill>
              </a:rPr>
              <a:t> </a:t>
            </a:r>
            <a:r>
              <a:rPr lang="es-ES" sz="1400" dirty="0" err="1" smtClean="0">
                <a:solidFill>
                  <a:srgbClr val="C00000"/>
                </a:solidFill>
              </a:rPr>
              <a:t>on</a:t>
            </a:r>
            <a:r>
              <a:rPr lang="es-ES" sz="1400" dirty="0" smtClean="0">
                <a:solidFill>
                  <a:srgbClr val="C00000"/>
                </a:solidFill>
              </a:rPr>
              <a:t> j</a:t>
            </a:r>
            <a:endParaRPr lang="es-ES" sz="1400" dirty="0">
              <a:solidFill>
                <a:srgbClr val="C00000"/>
              </a:solidFill>
            </a:endParaRPr>
          </a:p>
        </p:txBody>
      </p:sp>
      <p:sp>
        <p:nvSpPr>
          <p:cNvPr id="140" name="CuadroTexto 139"/>
          <p:cNvSpPr txBox="1"/>
          <p:nvPr/>
        </p:nvSpPr>
        <p:spPr>
          <a:xfrm>
            <a:off x="1651924" y="6462124"/>
            <a:ext cx="598478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smtClean="0"/>
              <a:t>Input data in A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  <a:r>
              <a:rPr lang="es-ES" dirty="0" err="1" smtClean="0"/>
              <a:t>projected</a:t>
            </a:r>
            <a:r>
              <a:rPr lang="es-ES" dirty="0" smtClean="0"/>
              <a:t> in target </a:t>
            </a:r>
            <a:r>
              <a:rPr lang="es-ES" dirty="0" err="1" smtClean="0"/>
              <a:t>points</a:t>
            </a:r>
            <a:r>
              <a:rPr lang="es-ES" dirty="0" smtClean="0"/>
              <a:t> Tb and Ta, </a:t>
            </a:r>
            <a:r>
              <a:rPr lang="es-ES" dirty="0" err="1" smtClean="0"/>
              <a:t>that</a:t>
            </a:r>
            <a:r>
              <a:rPr lang="es-ES" dirty="0" smtClean="0"/>
              <a:t> </a:t>
            </a:r>
            <a:r>
              <a:rPr lang="es-ES" dirty="0" err="1" smtClean="0"/>
              <a:t>is</a:t>
            </a:r>
            <a:r>
              <a:rPr lang="es-ES" dirty="0" smtClean="0"/>
              <a:t>, </a:t>
            </a:r>
          </a:p>
          <a:p>
            <a:r>
              <a:rPr lang="es-ES" dirty="0" smtClean="0"/>
              <a:t>Ta=(</a:t>
            </a:r>
            <a:r>
              <a:rPr lang="es-ES" dirty="0" err="1" smtClean="0"/>
              <a:t>i+target,j</a:t>
            </a:r>
            <a:r>
              <a:rPr lang="es-ES" dirty="0" smtClean="0"/>
              <a:t>) and Tb=(i+target+1,j) </a:t>
            </a:r>
            <a:r>
              <a:rPr lang="es-ES" dirty="0" err="1" smtClean="0"/>
              <a:t>using</a:t>
            </a:r>
            <a:r>
              <a:rPr lang="es-ES" dirty="0" smtClean="0"/>
              <a:t> a </a:t>
            </a:r>
            <a:r>
              <a:rPr lang="es-ES" dirty="0" err="1" smtClean="0"/>
              <a:t>weighted</a:t>
            </a:r>
            <a:r>
              <a:rPr lang="es-ES" dirty="0" smtClean="0"/>
              <a:t> </a:t>
            </a:r>
            <a:r>
              <a:rPr lang="es-ES" dirty="0" err="1" smtClean="0"/>
              <a:t>average</a:t>
            </a:r>
            <a:r>
              <a:rPr lang="es-ES" dirty="0" smtClean="0"/>
              <a:t>. </a:t>
            </a:r>
          </a:p>
          <a:p>
            <a:endParaRPr lang="es-ES" dirty="0"/>
          </a:p>
        </p:txBody>
      </p:sp>
      <p:sp>
        <p:nvSpPr>
          <p:cNvPr id="143" name="CuadroTexto 142"/>
          <p:cNvSpPr txBox="1"/>
          <p:nvPr/>
        </p:nvSpPr>
        <p:spPr>
          <a:xfrm>
            <a:off x="2487967" y="6210055"/>
            <a:ext cx="41385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 err="1" smtClean="0"/>
              <a:t>After</a:t>
            </a:r>
            <a:r>
              <a:rPr lang="es-ES" dirty="0" smtClean="0"/>
              <a:t> </a:t>
            </a:r>
            <a:r>
              <a:rPr lang="es-ES" dirty="0" err="1" smtClean="0"/>
              <a:t>processing</a:t>
            </a:r>
            <a:r>
              <a:rPr lang="es-ES" dirty="0" smtClean="0"/>
              <a:t>, </a:t>
            </a:r>
            <a:r>
              <a:rPr lang="es-ES" dirty="0" err="1" smtClean="0"/>
              <a:t>the</a:t>
            </a:r>
            <a:r>
              <a:rPr lang="es-ES" dirty="0" smtClean="0"/>
              <a:t> output </a:t>
            </a:r>
            <a:r>
              <a:rPr lang="es-ES" dirty="0" err="1" smtClean="0"/>
              <a:t>value</a:t>
            </a:r>
            <a:r>
              <a:rPr lang="es-ES" dirty="0" smtClean="0"/>
              <a:t> </a:t>
            </a:r>
            <a:r>
              <a:rPr lang="es-ES" dirty="0" err="1" smtClean="0"/>
              <a:t>for</a:t>
            </a:r>
            <a:r>
              <a:rPr lang="es-ES" dirty="0" smtClean="0"/>
              <a:t> A </a:t>
            </a:r>
            <a:r>
              <a:rPr lang="es-ES" dirty="0" err="1" smtClean="0"/>
              <a:t>is</a:t>
            </a:r>
            <a:r>
              <a:rPr lang="es-ES" dirty="0" smtClean="0"/>
              <a:t> </a:t>
            </a:r>
          </a:p>
          <a:p>
            <a:r>
              <a:rPr lang="es-ES" dirty="0" err="1" smtClean="0"/>
              <a:t>the</a:t>
            </a:r>
            <a:r>
              <a:rPr lang="es-ES" dirty="0" smtClean="0"/>
              <a:t> </a:t>
            </a:r>
            <a:r>
              <a:rPr lang="es-ES" dirty="0" err="1" smtClean="0"/>
              <a:t>weighted</a:t>
            </a:r>
            <a:r>
              <a:rPr lang="es-ES" dirty="0" smtClean="0"/>
              <a:t> </a:t>
            </a:r>
            <a:r>
              <a:rPr lang="es-ES" dirty="0" err="1" smtClean="0"/>
              <a:t>average</a:t>
            </a:r>
            <a:r>
              <a:rPr lang="es-ES" dirty="0" smtClean="0"/>
              <a:t> </a:t>
            </a:r>
            <a:r>
              <a:rPr lang="es-ES" dirty="0" err="1" smtClean="0"/>
              <a:t>from</a:t>
            </a:r>
            <a:r>
              <a:rPr lang="es-ES" dirty="0" smtClean="0"/>
              <a:t> Tb and Ta.</a:t>
            </a:r>
            <a:endParaRPr lang="es-ES" dirty="0"/>
          </a:p>
        </p:txBody>
      </p:sp>
      <p:sp>
        <p:nvSpPr>
          <p:cNvPr id="144" name="Arco 143"/>
          <p:cNvSpPr/>
          <p:nvPr/>
        </p:nvSpPr>
        <p:spPr>
          <a:xfrm rot="2923464">
            <a:off x="4076330" y="1123358"/>
            <a:ext cx="357596" cy="541533"/>
          </a:xfrm>
          <a:prstGeom prst="arc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6" name="Elipse 95"/>
          <p:cNvSpPr/>
          <p:nvPr/>
        </p:nvSpPr>
        <p:spPr>
          <a:xfrm>
            <a:off x="8404155" y="4714837"/>
            <a:ext cx="196645" cy="19664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97" name="Elipse 96"/>
          <p:cNvSpPr/>
          <p:nvPr/>
        </p:nvSpPr>
        <p:spPr>
          <a:xfrm>
            <a:off x="8404155" y="5616738"/>
            <a:ext cx="196645" cy="19664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98" name="Conector recto de flecha 97"/>
          <p:cNvCxnSpPr/>
          <p:nvPr/>
        </p:nvCxnSpPr>
        <p:spPr>
          <a:xfrm flipV="1">
            <a:off x="8763000" y="1190132"/>
            <a:ext cx="19214" cy="462325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CuadroTexto 99"/>
          <p:cNvSpPr txBox="1"/>
          <p:nvPr/>
        </p:nvSpPr>
        <p:spPr>
          <a:xfrm>
            <a:off x="8789752" y="4982260"/>
            <a:ext cx="103425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skewHeight</a:t>
            </a:r>
            <a:endParaRPr lang="es-E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8468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Imagen 3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061" y="171450"/>
            <a:ext cx="8465673" cy="9585960"/>
          </a:xfrm>
          <a:prstGeom prst="rect">
            <a:avLst/>
          </a:prstGeom>
        </p:spPr>
      </p:pic>
      <p:cxnSp>
        <p:nvCxnSpPr>
          <p:cNvPr id="37" name="Conector recto de flecha 36"/>
          <p:cNvCxnSpPr/>
          <p:nvPr/>
        </p:nvCxnSpPr>
        <p:spPr>
          <a:xfrm>
            <a:off x="6617970" y="3543300"/>
            <a:ext cx="2537460" cy="1143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recto de flecha 38"/>
          <p:cNvCxnSpPr/>
          <p:nvPr/>
        </p:nvCxnSpPr>
        <p:spPr>
          <a:xfrm flipV="1">
            <a:off x="7421880" y="5109210"/>
            <a:ext cx="1733550" cy="381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onector recto de flecha 40"/>
          <p:cNvCxnSpPr/>
          <p:nvPr/>
        </p:nvCxnSpPr>
        <p:spPr>
          <a:xfrm flipV="1">
            <a:off x="6625590" y="1847850"/>
            <a:ext cx="1733550" cy="3810"/>
          </a:xfrm>
          <a:prstGeom prst="straightConnector1">
            <a:avLst/>
          </a:prstGeom>
          <a:ln w="3175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uadroTexto 41"/>
          <p:cNvSpPr txBox="1"/>
          <p:nvPr/>
        </p:nvSpPr>
        <p:spPr>
          <a:xfrm>
            <a:off x="3156830" y="3751160"/>
            <a:ext cx="8002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newAngle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3" name="CuadroTexto 42"/>
          <p:cNvSpPr txBox="1"/>
          <p:nvPr/>
        </p:nvSpPr>
        <p:spPr>
          <a:xfrm>
            <a:off x="7128257" y="912991"/>
            <a:ext cx="8002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newAngle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4" name="Arco 43"/>
          <p:cNvSpPr/>
          <p:nvPr/>
        </p:nvSpPr>
        <p:spPr>
          <a:xfrm rot="950965">
            <a:off x="2825753" y="3726614"/>
            <a:ext cx="357596" cy="541533"/>
          </a:xfrm>
          <a:prstGeom prst="arc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45" name="Arco 44"/>
          <p:cNvSpPr/>
          <p:nvPr/>
        </p:nvSpPr>
        <p:spPr>
          <a:xfrm rot="3068074">
            <a:off x="6863249" y="773338"/>
            <a:ext cx="220170" cy="468374"/>
          </a:xfrm>
          <a:prstGeom prst="arc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cxnSp>
        <p:nvCxnSpPr>
          <p:cNvPr id="47" name="Conector recto de flecha 46"/>
          <p:cNvCxnSpPr/>
          <p:nvPr/>
        </p:nvCxnSpPr>
        <p:spPr>
          <a:xfrm>
            <a:off x="6305550" y="790099"/>
            <a:ext cx="0" cy="5267801"/>
          </a:xfrm>
          <a:prstGeom prst="straightConnector1">
            <a:avLst/>
          </a:prstGeom>
          <a:ln w="12700">
            <a:headEnd type="non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CuadroTexto 47"/>
          <p:cNvSpPr txBox="1"/>
          <p:nvPr/>
        </p:nvSpPr>
        <p:spPr>
          <a:xfrm>
            <a:off x="6344959" y="5637371"/>
            <a:ext cx="110799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skewHeight-1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cxnSp>
        <p:nvCxnSpPr>
          <p:cNvPr id="50" name="Conector recto de flecha 49"/>
          <p:cNvCxnSpPr/>
          <p:nvPr/>
        </p:nvCxnSpPr>
        <p:spPr>
          <a:xfrm flipV="1">
            <a:off x="6625590" y="822960"/>
            <a:ext cx="1146810" cy="9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uadroTexto 56"/>
          <p:cNvSpPr txBox="1"/>
          <p:nvPr/>
        </p:nvSpPr>
        <p:spPr>
          <a:xfrm>
            <a:off x="5783520" y="1712116"/>
            <a:ext cx="86433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first</a:t>
            </a:r>
            <a:r>
              <a:rPr lang="es-ES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(i)</a:t>
            </a:r>
            <a:endParaRPr lang="es-E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8" name="CuadroTexto 57"/>
          <p:cNvSpPr txBox="1"/>
          <p:nvPr/>
        </p:nvSpPr>
        <p:spPr>
          <a:xfrm>
            <a:off x="8534109" y="1709498"/>
            <a:ext cx="7793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1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last</a:t>
            </a:r>
            <a:r>
              <a:rPr lang="es-ES" sz="11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(i)</a:t>
            </a:r>
            <a:endParaRPr lang="es-ES" sz="11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59" name="CuadroTexto 58"/>
          <p:cNvSpPr txBox="1"/>
          <p:nvPr/>
        </p:nvSpPr>
        <p:spPr>
          <a:xfrm>
            <a:off x="6331951" y="726758"/>
            <a:ext cx="26161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0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endParaRPr lang="es-ES" sz="1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4181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upo 17"/>
          <p:cNvGrpSpPr/>
          <p:nvPr/>
        </p:nvGrpSpPr>
        <p:grpSpPr>
          <a:xfrm>
            <a:off x="880112" y="1293145"/>
            <a:ext cx="2718906" cy="1839664"/>
            <a:chOff x="880111" y="410527"/>
            <a:chExt cx="4023359" cy="2722282"/>
          </a:xfrm>
        </p:grpSpPr>
        <p:grpSp>
          <p:nvGrpSpPr>
            <p:cNvPr id="4" name="Grupo 3"/>
            <p:cNvGrpSpPr/>
            <p:nvPr/>
          </p:nvGrpSpPr>
          <p:grpSpPr>
            <a:xfrm>
              <a:off x="880111" y="410527"/>
              <a:ext cx="4023359" cy="2681265"/>
              <a:chOff x="880111" y="410527"/>
              <a:chExt cx="4023359" cy="2681265"/>
            </a:xfrm>
          </p:grpSpPr>
          <p:pic>
            <p:nvPicPr>
              <p:cNvPr id="5" name="Imagen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80111" y="410527"/>
                <a:ext cx="4023359" cy="2681265"/>
              </a:xfrm>
              <a:prstGeom prst="rect">
                <a:avLst/>
              </a:prstGeom>
            </p:spPr>
          </p:pic>
          <p:cxnSp>
            <p:nvCxnSpPr>
              <p:cNvPr id="6" name="Conector recto de flecha 5"/>
              <p:cNvCxnSpPr/>
              <p:nvPr/>
            </p:nvCxnSpPr>
            <p:spPr>
              <a:xfrm flipV="1">
                <a:off x="1062990" y="1200150"/>
                <a:ext cx="3840480" cy="1691640"/>
              </a:xfrm>
              <a:prstGeom prst="straightConnector1">
                <a:avLst/>
              </a:prstGeom>
              <a:ln w="22225">
                <a:solidFill>
                  <a:srgbClr val="FF0000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" name="Grupo 6"/>
            <p:cNvGrpSpPr/>
            <p:nvPr/>
          </p:nvGrpSpPr>
          <p:grpSpPr>
            <a:xfrm>
              <a:off x="1070557" y="2562844"/>
              <a:ext cx="1761494" cy="335214"/>
              <a:chOff x="5414299" y="5641410"/>
              <a:chExt cx="1761494" cy="335214"/>
            </a:xfrm>
          </p:grpSpPr>
          <p:sp>
            <p:nvSpPr>
              <p:cNvPr id="8" name="CuadroTexto 7"/>
              <p:cNvSpPr txBox="1"/>
              <p:nvPr/>
            </p:nvSpPr>
            <p:spPr>
              <a:xfrm>
                <a:off x="6181418" y="5641410"/>
                <a:ext cx="994375" cy="3188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800" dirty="0" err="1" smtClean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newAngle</a:t>
                </a:r>
                <a:endParaRPr lang="es-ES" sz="80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9" name="Conector recto de flecha 8"/>
              <p:cNvCxnSpPr/>
              <p:nvPr/>
            </p:nvCxnSpPr>
            <p:spPr>
              <a:xfrm flipV="1">
                <a:off x="5414299" y="5966460"/>
                <a:ext cx="1626581" cy="1016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Arco 9"/>
            <p:cNvSpPr/>
            <p:nvPr/>
          </p:nvSpPr>
          <p:spPr>
            <a:xfrm rot="936380">
              <a:off x="1504090" y="2591276"/>
              <a:ext cx="357596" cy="541533"/>
            </a:xfrm>
            <a:prstGeom prst="arc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 sz="800"/>
            </a:p>
          </p:txBody>
        </p:sp>
      </p:grpSp>
      <p:grpSp>
        <p:nvGrpSpPr>
          <p:cNvPr id="19" name="Grupo 18"/>
          <p:cNvGrpSpPr/>
          <p:nvPr/>
        </p:nvGrpSpPr>
        <p:grpSpPr>
          <a:xfrm>
            <a:off x="3975919" y="839665"/>
            <a:ext cx="1811946" cy="2718906"/>
            <a:chOff x="5657849" y="249044"/>
            <a:chExt cx="2681265" cy="4023359"/>
          </a:xfrm>
        </p:grpSpPr>
        <p:grpSp>
          <p:nvGrpSpPr>
            <p:cNvPr id="11" name="Grupo 10"/>
            <p:cNvGrpSpPr/>
            <p:nvPr/>
          </p:nvGrpSpPr>
          <p:grpSpPr>
            <a:xfrm rot="5400000" flipH="1">
              <a:off x="4986802" y="920091"/>
              <a:ext cx="4023359" cy="2681265"/>
              <a:chOff x="880110" y="3554905"/>
              <a:chExt cx="4023359" cy="2681265"/>
            </a:xfrm>
          </p:grpSpPr>
          <p:pic>
            <p:nvPicPr>
              <p:cNvPr id="12" name="Imagen 11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80110" y="3554905"/>
                <a:ext cx="4023359" cy="2681265"/>
              </a:xfrm>
              <a:prstGeom prst="rect">
                <a:avLst/>
              </a:prstGeom>
            </p:spPr>
          </p:pic>
          <p:cxnSp>
            <p:nvCxnSpPr>
              <p:cNvPr id="13" name="Conector recto de flecha 12"/>
              <p:cNvCxnSpPr/>
              <p:nvPr/>
            </p:nvCxnSpPr>
            <p:spPr>
              <a:xfrm flipV="1">
                <a:off x="2628899" y="3554906"/>
                <a:ext cx="1280160" cy="2481262"/>
              </a:xfrm>
              <a:prstGeom prst="straightConnector1">
                <a:avLst/>
              </a:prstGeom>
              <a:ln w="22225">
                <a:solidFill>
                  <a:srgbClr val="00B0F0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" name="Grupo 13"/>
            <p:cNvGrpSpPr/>
            <p:nvPr/>
          </p:nvGrpSpPr>
          <p:grpSpPr>
            <a:xfrm>
              <a:off x="5847847" y="2226927"/>
              <a:ext cx="1715774" cy="318808"/>
              <a:chOff x="5414299" y="5664270"/>
              <a:chExt cx="1715774" cy="318808"/>
            </a:xfrm>
          </p:grpSpPr>
          <p:sp>
            <p:nvSpPr>
              <p:cNvPr id="15" name="CuadroTexto 14"/>
              <p:cNvSpPr txBox="1"/>
              <p:nvPr/>
            </p:nvSpPr>
            <p:spPr>
              <a:xfrm>
                <a:off x="6135698" y="5664270"/>
                <a:ext cx="994375" cy="3188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800" dirty="0" err="1" smtClean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newAngle</a:t>
                </a:r>
                <a:endParaRPr lang="es-ES" sz="80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16" name="Conector recto de flecha 15"/>
              <p:cNvCxnSpPr/>
              <p:nvPr/>
            </p:nvCxnSpPr>
            <p:spPr>
              <a:xfrm flipV="1">
                <a:off x="5414299" y="5966460"/>
                <a:ext cx="1626581" cy="1016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Arco 16"/>
            <p:cNvSpPr/>
            <p:nvPr/>
          </p:nvSpPr>
          <p:spPr>
            <a:xfrm rot="936380">
              <a:off x="6243179" y="2192886"/>
              <a:ext cx="357596" cy="541533"/>
            </a:xfrm>
            <a:prstGeom prst="arc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 sz="800"/>
            </a:p>
          </p:txBody>
        </p:sp>
      </p:grpSp>
      <p:grpSp>
        <p:nvGrpSpPr>
          <p:cNvPr id="27" name="Grupo 26"/>
          <p:cNvGrpSpPr/>
          <p:nvPr/>
        </p:nvGrpSpPr>
        <p:grpSpPr>
          <a:xfrm>
            <a:off x="6138647" y="839665"/>
            <a:ext cx="1811946" cy="2718906"/>
            <a:chOff x="8747271" y="249044"/>
            <a:chExt cx="2681265" cy="4023359"/>
          </a:xfrm>
        </p:grpSpPr>
        <p:grpSp>
          <p:nvGrpSpPr>
            <p:cNvPr id="20" name="Grupo 19"/>
            <p:cNvGrpSpPr/>
            <p:nvPr/>
          </p:nvGrpSpPr>
          <p:grpSpPr>
            <a:xfrm rot="5400000">
              <a:off x="8076224" y="920091"/>
              <a:ext cx="4023359" cy="2681265"/>
              <a:chOff x="7593331" y="3655458"/>
              <a:chExt cx="4023359" cy="2681265"/>
            </a:xfrm>
          </p:grpSpPr>
          <p:pic>
            <p:nvPicPr>
              <p:cNvPr id="21" name="Imagen 20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593331" y="3655458"/>
                <a:ext cx="4023359" cy="2681265"/>
              </a:xfrm>
              <a:prstGeom prst="rect">
                <a:avLst/>
              </a:prstGeom>
            </p:spPr>
          </p:pic>
          <p:cxnSp>
            <p:nvCxnSpPr>
              <p:cNvPr id="22" name="Conector recto de flecha 21"/>
              <p:cNvCxnSpPr/>
              <p:nvPr/>
            </p:nvCxnSpPr>
            <p:spPr>
              <a:xfrm flipH="1" flipV="1">
                <a:off x="9605010" y="3668446"/>
                <a:ext cx="1451610" cy="2525399"/>
              </a:xfrm>
              <a:prstGeom prst="straightConnector1">
                <a:avLst/>
              </a:prstGeom>
              <a:ln w="22225">
                <a:solidFill>
                  <a:schemeClr val="tx1"/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3" name="Grupo 22"/>
            <p:cNvGrpSpPr/>
            <p:nvPr/>
          </p:nvGrpSpPr>
          <p:grpSpPr>
            <a:xfrm>
              <a:off x="8866912" y="3406103"/>
              <a:ext cx="1761494" cy="323784"/>
              <a:chOff x="5414299" y="5652840"/>
              <a:chExt cx="1761494" cy="323784"/>
            </a:xfrm>
          </p:grpSpPr>
          <p:sp>
            <p:nvSpPr>
              <p:cNvPr id="24" name="CuadroTexto 23"/>
              <p:cNvSpPr txBox="1"/>
              <p:nvPr/>
            </p:nvSpPr>
            <p:spPr>
              <a:xfrm>
                <a:off x="6181418" y="5652840"/>
                <a:ext cx="994375" cy="3188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800" dirty="0" err="1" smtClean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newAngle</a:t>
                </a:r>
                <a:endParaRPr lang="es-ES" sz="80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25" name="Conector recto de flecha 24"/>
              <p:cNvCxnSpPr/>
              <p:nvPr/>
            </p:nvCxnSpPr>
            <p:spPr>
              <a:xfrm flipV="1">
                <a:off x="5414299" y="5966460"/>
                <a:ext cx="1626581" cy="1016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" name="Arco 25"/>
            <p:cNvSpPr/>
            <p:nvPr/>
          </p:nvSpPr>
          <p:spPr>
            <a:xfrm rot="936380">
              <a:off x="9197197" y="3396592"/>
              <a:ext cx="357596" cy="541533"/>
            </a:xfrm>
            <a:prstGeom prst="arc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 sz="800"/>
            </a:p>
          </p:txBody>
        </p:sp>
      </p:grpSp>
      <p:grpSp>
        <p:nvGrpSpPr>
          <p:cNvPr id="35" name="Grupo 34"/>
          <p:cNvGrpSpPr/>
          <p:nvPr/>
        </p:nvGrpSpPr>
        <p:grpSpPr>
          <a:xfrm>
            <a:off x="8301375" y="1293145"/>
            <a:ext cx="2718907" cy="1811946"/>
            <a:chOff x="880110" y="3858784"/>
            <a:chExt cx="4023359" cy="2681265"/>
          </a:xfrm>
        </p:grpSpPr>
        <p:grpSp>
          <p:nvGrpSpPr>
            <p:cNvPr id="28" name="Grupo 27"/>
            <p:cNvGrpSpPr/>
            <p:nvPr/>
          </p:nvGrpSpPr>
          <p:grpSpPr>
            <a:xfrm flipH="1">
              <a:off x="880110" y="3858784"/>
              <a:ext cx="4023359" cy="2681265"/>
              <a:chOff x="7016755" y="3554905"/>
              <a:chExt cx="4023359" cy="2681265"/>
            </a:xfrm>
          </p:grpSpPr>
          <p:pic>
            <p:nvPicPr>
              <p:cNvPr id="29" name="Imagen 28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016755" y="3554905"/>
                <a:ext cx="4023359" cy="2681265"/>
              </a:xfrm>
              <a:prstGeom prst="rect">
                <a:avLst/>
              </a:prstGeom>
            </p:spPr>
          </p:pic>
          <p:cxnSp>
            <p:nvCxnSpPr>
              <p:cNvPr id="30" name="Conector recto de flecha 29"/>
              <p:cNvCxnSpPr/>
              <p:nvPr/>
            </p:nvCxnSpPr>
            <p:spPr>
              <a:xfrm flipH="1" flipV="1">
                <a:off x="7199634" y="4795539"/>
                <a:ext cx="3680460" cy="867607"/>
              </a:xfrm>
              <a:prstGeom prst="straightConnector1">
                <a:avLst/>
              </a:prstGeom>
              <a:ln w="22225">
                <a:solidFill>
                  <a:schemeClr val="accent4">
                    <a:lumMod val="60000"/>
                    <a:lumOff val="40000"/>
                  </a:schemeClr>
                </a:solidFill>
                <a:tailEnd type="triangle" w="lg" len="lg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1" name="Grupo 30"/>
            <p:cNvGrpSpPr/>
            <p:nvPr/>
          </p:nvGrpSpPr>
          <p:grpSpPr>
            <a:xfrm>
              <a:off x="1040130" y="5688991"/>
              <a:ext cx="1626581" cy="318808"/>
              <a:chOff x="5414299" y="5692322"/>
              <a:chExt cx="1626581" cy="318808"/>
            </a:xfrm>
          </p:grpSpPr>
          <p:sp>
            <p:nvSpPr>
              <p:cNvPr id="32" name="CuadroTexto 31"/>
              <p:cNvSpPr txBox="1"/>
              <p:nvPr/>
            </p:nvSpPr>
            <p:spPr>
              <a:xfrm>
                <a:off x="6024498" y="5692322"/>
                <a:ext cx="994375" cy="31880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s-ES" sz="800" dirty="0" err="1" smtClean="0">
                    <a:solidFill>
                      <a:schemeClr val="bg1"/>
                    </a:solidFill>
                    <a:latin typeface="Courier New" panose="02070309020205020404" pitchFamily="49" charset="0"/>
                    <a:cs typeface="Courier New" panose="02070309020205020404" pitchFamily="49" charset="0"/>
                  </a:rPr>
                  <a:t>newAngle</a:t>
                </a:r>
                <a:endParaRPr lang="es-ES" sz="800" dirty="0">
                  <a:solidFill>
                    <a:schemeClr val="bg1"/>
                  </a:solidFill>
                  <a:latin typeface="Courier New" panose="02070309020205020404" pitchFamily="49" charset="0"/>
                  <a:cs typeface="Courier New" panose="02070309020205020404" pitchFamily="49" charset="0"/>
                </a:endParaRPr>
              </a:p>
            </p:txBody>
          </p:sp>
          <p:cxnSp>
            <p:nvCxnSpPr>
              <p:cNvPr id="33" name="Conector recto de flecha 32"/>
              <p:cNvCxnSpPr/>
              <p:nvPr/>
            </p:nvCxnSpPr>
            <p:spPr>
              <a:xfrm flipV="1">
                <a:off x="5414299" y="5966460"/>
                <a:ext cx="1626581" cy="10164"/>
              </a:xfrm>
              <a:prstGeom prst="straightConnector1">
                <a:avLst/>
              </a:prstGeom>
              <a:ln w="254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Arco 33"/>
            <p:cNvSpPr/>
            <p:nvPr/>
          </p:nvSpPr>
          <p:spPr>
            <a:xfrm rot="936380">
              <a:off x="2183619" y="5646598"/>
              <a:ext cx="357596" cy="541533"/>
            </a:xfrm>
            <a:prstGeom prst="arc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s-ES" sz="800"/>
            </a:p>
          </p:txBody>
        </p:sp>
      </p:grpSp>
    </p:spTree>
    <p:extLst>
      <p:ext uri="{BB962C8B-B14F-4D97-AF65-F5344CB8AC3E}">
        <p14:creationId xmlns:p14="http://schemas.microsoft.com/office/powerpoint/2010/main" val="287263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65229"/>
            <a:ext cx="12192000" cy="6127541"/>
          </a:xfrm>
          <a:prstGeom prst="rect">
            <a:avLst/>
          </a:prstGeom>
        </p:spPr>
      </p:pic>
      <p:grpSp>
        <p:nvGrpSpPr>
          <p:cNvPr id="27" name="Grupo 26"/>
          <p:cNvGrpSpPr/>
          <p:nvPr/>
        </p:nvGrpSpPr>
        <p:grpSpPr>
          <a:xfrm>
            <a:off x="183307" y="499537"/>
            <a:ext cx="746159" cy="1090419"/>
            <a:chOff x="645319" y="778669"/>
            <a:chExt cx="746159" cy="1090419"/>
          </a:xfrm>
        </p:grpSpPr>
        <p:cxnSp>
          <p:nvCxnSpPr>
            <p:cNvPr id="7" name="Conector recto de flecha 6"/>
            <p:cNvCxnSpPr/>
            <p:nvPr/>
          </p:nvCxnSpPr>
          <p:spPr>
            <a:xfrm flipV="1">
              <a:off x="866692" y="938254"/>
              <a:ext cx="524786" cy="357809"/>
            </a:xfrm>
            <a:prstGeom prst="straightConnector1">
              <a:avLst/>
            </a:prstGeom>
            <a:ln w="317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Conector recto de flecha 7"/>
            <p:cNvCxnSpPr/>
            <p:nvPr/>
          </p:nvCxnSpPr>
          <p:spPr>
            <a:xfrm>
              <a:off x="866692" y="1296063"/>
              <a:ext cx="514324" cy="267719"/>
            </a:xfrm>
            <a:prstGeom prst="straightConnector1">
              <a:avLst/>
            </a:prstGeom>
            <a:ln w="317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ector recto de flecha 9"/>
            <p:cNvCxnSpPr/>
            <p:nvPr/>
          </p:nvCxnSpPr>
          <p:spPr>
            <a:xfrm flipH="1">
              <a:off x="645319" y="1296062"/>
              <a:ext cx="210911" cy="573026"/>
            </a:xfrm>
            <a:prstGeom prst="straightConnector1">
              <a:avLst/>
            </a:prstGeom>
            <a:ln w="317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ector recto de flecha 11"/>
            <p:cNvCxnSpPr/>
            <p:nvPr/>
          </p:nvCxnSpPr>
          <p:spPr>
            <a:xfrm flipH="1" flipV="1">
              <a:off x="689330" y="778669"/>
              <a:ext cx="172131" cy="517393"/>
            </a:xfrm>
            <a:prstGeom prst="straightConnector1">
              <a:avLst/>
            </a:prstGeom>
            <a:ln w="317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upo 32"/>
          <p:cNvGrpSpPr/>
          <p:nvPr/>
        </p:nvGrpSpPr>
        <p:grpSpPr>
          <a:xfrm>
            <a:off x="6503897" y="1390693"/>
            <a:ext cx="746159" cy="1090419"/>
            <a:chOff x="645319" y="778669"/>
            <a:chExt cx="746159" cy="1090419"/>
          </a:xfrm>
        </p:grpSpPr>
        <p:cxnSp>
          <p:nvCxnSpPr>
            <p:cNvPr id="34" name="Conector recto de flecha 33"/>
            <p:cNvCxnSpPr/>
            <p:nvPr/>
          </p:nvCxnSpPr>
          <p:spPr>
            <a:xfrm flipV="1">
              <a:off x="866692" y="938254"/>
              <a:ext cx="524786" cy="357809"/>
            </a:xfrm>
            <a:prstGeom prst="straightConnector1">
              <a:avLst/>
            </a:prstGeom>
            <a:ln w="31750">
              <a:solidFill>
                <a:schemeClr val="accent1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ector recto de flecha 34"/>
            <p:cNvCxnSpPr/>
            <p:nvPr/>
          </p:nvCxnSpPr>
          <p:spPr>
            <a:xfrm>
              <a:off x="866692" y="1296063"/>
              <a:ext cx="514324" cy="267719"/>
            </a:xfrm>
            <a:prstGeom prst="straightConnector1">
              <a:avLst/>
            </a:prstGeom>
            <a:ln w="31750">
              <a:solidFill>
                <a:schemeClr val="accent1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ector recto de flecha 35"/>
            <p:cNvCxnSpPr/>
            <p:nvPr/>
          </p:nvCxnSpPr>
          <p:spPr>
            <a:xfrm flipH="1">
              <a:off x="645319" y="1296062"/>
              <a:ext cx="210911" cy="573026"/>
            </a:xfrm>
            <a:prstGeom prst="straightConnector1">
              <a:avLst/>
            </a:prstGeom>
            <a:ln w="31750">
              <a:solidFill>
                <a:schemeClr val="accent1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ector recto de flecha 36"/>
            <p:cNvCxnSpPr/>
            <p:nvPr/>
          </p:nvCxnSpPr>
          <p:spPr>
            <a:xfrm flipH="1" flipV="1">
              <a:off x="689330" y="778669"/>
              <a:ext cx="172131" cy="517393"/>
            </a:xfrm>
            <a:prstGeom prst="straightConnector1">
              <a:avLst/>
            </a:prstGeom>
            <a:ln w="31750">
              <a:solidFill>
                <a:schemeClr val="accent1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upo 37"/>
          <p:cNvGrpSpPr/>
          <p:nvPr/>
        </p:nvGrpSpPr>
        <p:grpSpPr>
          <a:xfrm>
            <a:off x="11048211" y="1362876"/>
            <a:ext cx="746159" cy="1090419"/>
            <a:chOff x="645319" y="778669"/>
            <a:chExt cx="746159" cy="1090419"/>
          </a:xfrm>
        </p:grpSpPr>
        <p:cxnSp>
          <p:nvCxnSpPr>
            <p:cNvPr id="39" name="Conector recto de flecha 38"/>
            <p:cNvCxnSpPr/>
            <p:nvPr/>
          </p:nvCxnSpPr>
          <p:spPr>
            <a:xfrm flipV="1">
              <a:off x="866692" y="938254"/>
              <a:ext cx="524786" cy="357809"/>
            </a:xfrm>
            <a:prstGeom prst="straightConnector1">
              <a:avLst/>
            </a:prstGeom>
            <a:ln w="317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ector recto de flecha 39"/>
            <p:cNvCxnSpPr/>
            <p:nvPr/>
          </p:nvCxnSpPr>
          <p:spPr>
            <a:xfrm>
              <a:off x="866692" y="1296063"/>
              <a:ext cx="514324" cy="267719"/>
            </a:xfrm>
            <a:prstGeom prst="straightConnector1">
              <a:avLst/>
            </a:prstGeom>
            <a:ln w="317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ector recto de flecha 40"/>
            <p:cNvCxnSpPr/>
            <p:nvPr/>
          </p:nvCxnSpPr>
          <p:spPr>
            <a:xfrm flipH="1">
              <a:off x="645319" y="1296062"/>
              <a:ext cx="210911" cy="573026"/>
            </a:xfrm>
            <a:prstGeom prst="straightConnector1">
              <a:avLst/>
            </a:prstGeom>
            <a:ln w="317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ector recto de flecha 41"/>
            <p:cNvCxnSpPr/>
            <p:nvPr/>
          </p:nvCxnSpPr>
          <p:spPr>
            <a:xfrm flipH="1" flipV="1">
              <a:off x="689330" y="778669"/>
              <a:ext cx="172131" cy="517393"/>
            </a:xfrm>
            <a:prstGeom prst="straightConnector1">
              <a:avLst/>
            </a:prstGeom>
            <a:ln w="317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upo 42"/>
          <p:cNvGrpSpPr/>
          <p:nvPr/>
        </p:nvGrpSpPr>
        <p:grpSpPr>
          <a:xfrm>
            <a:off x="4213864" y="918742"/>
            <a:ext cx="746159" cy="1090419"/>
            <a:chOff x="645319" y="778669"/>
            <a:chExt cx="746159" cy="1090419"/>
          </a:xfrm>
        </p:grpSpPr>
        <p:cxnSp>
          <p:nvCxnSpPr>
            <p:cNvPr id="44" name="Conector recto de flecha 43"/>
            <p:cNvCxnSpPr/>
            <p:nvPr/>
          </p:nvCxnSpPr>
          <p:spPr>
            <a:xfrm flipV="1">
              <a:off x="866692" y="938254"/>
              <a:ext cx="524786" cy="357809"/>
            </a:xfrm>
            <a:prstGeom prst="straightConnector1">
              <a:avLst/>
            </a:prstGeom>
            <a:ln w="31750">
              <a:solidFill>
                <a:schemeClr val="accent2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ector recto de flecha 44"/>
            <p:cNvCxnSpPr/>
            <p:nvPr/>
          </p:nvCxnSpPr>
          <p:spPr>
            <a:xfrm>
              <a:off x="866692" y="1296063"/>
              <a:ext cx="514324" cy="267719"/>
            </a:xfrm>
            <a:prstGeom prst="straightConnector1">
              <a:avLst/>
            </a:prstGeom>
            <a:ln w="31750">
              <a:solidFill>
                <a:schemeClr val="accent2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ector recto de flecha 45"/>
            <p:cNvCxnSpPr/>
            <p:nvPr/>
          </p:nvCxnSpPr>
          <p:spPr>
            <a:xfrm flipH="1">
              <a:off x="645319" y="1296062"/>
              <a:ext cx="210911" cy="573026"/>
            </a:xfrm>
            <a:prstGeom prst="straightConnector1">
              <a:avLst/>
            </a:prstGeom>
            <a:ln w="31750">
              <a:solidFill>
                <a:schemeClr val="accent2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ector recto de flecha 46"/>
            <p:cNvCxnSpPr/>
            <p:nvPr/>
          </p:nvCxnSpPr>
          <p:spPr>
            <a:xfrm flipH="1" flipV="1">
              <a:off x="689330" y="778669"/>
              <a:ext cx="172131" cy="517393"/>
            </a:xfrm>
            <a:prstGeom prst="straightConnector1">
              <a:avLst/>
            </a:prstGeom>
            <a:ln w="31750">
              <a:solidFill>
                <a:schemeClr val="accent2">
                  <a:lumMod val="40000"/>
                  <a:lumOff val="6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2" name="Conector recto de flecha 51"/>
          <p:cNvCxnSpPr/>
          <p:nvPr/>
        </p:nvCxnSpPr>
        <p:spPr>
          <a:xfrm flipH="1" flipV="1">
            <a:off x="227317" y="3916505"/>
            <a:ext cx="172131" cy="517393"/>
          </a:xfrm>
          <a:prstGeom prst="straightConnector1">
            <a:avLst/>
          </a:prstGeom>
          <a:ln w="317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Conector recto de flecha 56"/>
          <p:cNvCxnSpPr/>
          <p:nvPr/>
        </p:nvCxnSpPr>
        <p:spPr>
          <a:xfrm flipH="1" flipV="1">
            <a:off x="1168165" y="4326085"/>
            <a:ext cx="172131" cy="517393"/>
          </a:xfrm>
          <a:prstGeom prst="straightConnector1">
            <a:avLst/>
          </a:prstGeom>
          <a:ln w="3175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ector recto de flecha 61"/>
          <p:cNvCxnSpPr/>
          <p:nvPr/>
        </p:nvCxnSpPr>
        <p:spPr>
          <a:xfrm flipH="1" flipV="1">
            <a:off x="367019" y="4825059"/>
            <a:ext cx="172131" cy="517393"/>
          </a:xfrm>
          <a:prstGeom prst="straightConnector1">
            <a:avLst/>
          </a:prstGeom>
          <a:ln w="3175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Conector recto de flecha 66"/>
          <p:cNvCxnSpPr/>
          <p:nvPr/>
        </p:nvCxnSpPr>
        <p:spPr>
          <a:xfrm flipH="1" flipV="1">
            <a:off x="1742193" y="4825059"/>
            <a:ext cx="172131" cy="517393"/>
          </a:xfrm>
          <a:prstGeom prst="straightConnector1">
            <a:avLst/>
          </a:prstGeom>
          <a:ln w="317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ector recto de flecha 85"/>
          <p:cNvCxnSpPr/>
          <p:nvPr/>
        </p:nvCxnSpPr>
        <p:spPr>
          <a:xfrm flipV="1">
            <a:off x="3515630" y="4066465"/>
            <a:ext cx="524786" cy="357809"/>
          </a:xfrm>
          <a:prstGeom prst="straightConnector1">
            <a:avLst/>
          </a:prstGeom>
          <a:ln w="317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Conector recto de flecha 81"/>
          <p:cNvCxnSpPr/>
          <p:nvPr/>
        </p:nvCxnSpPr>
        <p:spPr>
          <a:xfrm flipV="1">
            <a:off x="4456478" y="4476045"/>
            <a:ext cx="524786" cy="357809"/>
          </a:xfrm>
          <a:prstGeom prst="straightConnector1">
            <a:avLst/>
          </a:prstGeom>
          <a:ln w="3175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Conector recto de flecha 77"/>
          <p:cNvCxnSpPr/>
          <p:nvPr/>
        </p:nvCxnSpPr>
        <p:spPr>
          <a:xfrm flipV="1">
            <a:off x="3655332" y="4975019"/>
            <a:ext cx="524786" cy="357809"/>
          </a:xfrm>
          <a:prstGeom prst="straightConnector1">
            <a:avLst/>
          </a:prstGeom>
          <a:ln w="3175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Conector recto de flecha 73"/>
          <p:cNvCxnSpPr/>
          <p:nvPr/>
        </p:nvCxnSpPr>
        <p:spPr>
          <a:xfrm flipV="1">
            <a:off x="5030506" y="4975019"/>
            <a:ext cx="524786" cy="357809"/>
          </a:xfrm>
          <a:prstGeom prst="straightConnector1">
            <a:avLst/>
          </a:prstGeom>
          <a:ln w="317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Conector recto de flecha 108"/>
          <p:cNvCxnSpPr/>
          <p:nvPr/>
        </p:nvCxnSpPr>
        <p:spPr>
          <a:xfrm flipH="1">
            <a:off x="9552565" y="4419134"/>
            <a:ext cx="210911" cy="573026"/>
          </a:xfrm>
          <a:prstGeom prst="straightConnector1">
            <a:avLst/>
          </a:prstGeom>
          <a:ln w="317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Conector recto de flecha 104"/>
          <p:cNvCxnSpPr/>
          <p:nvPr/>
        </p:nvCxnSpPr>
        <p:spPr>
          <a:xfrm flipH="1">
            <a:off x="10493413" y="4828714"/>
            <a:ext cx="210911" cy="573026"/>
          </a:xfrm>
          <a:prstGeom prst="straightConnector1">
            <a:avLst/>
          </a:prstGeom>
          <a:ln w="3175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ector recto de flecha 100"/>
          <p:cNvCxnSpPr/>
          <p:nvPr/>
        </p:nvCxnSpPr>
        <p:spPr>
          <a:xfrm flipH="1">
            <a:off x="9692267" y="5327688"/>
            <a:ext cx="210911" cy="573026"/>
          </a:xfrm>
          <a:prstGeom prst="straightConnector1">
            <a:avLst/>
          </a:prstGeom>
          <a:ln w="3175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Conector recto de flecha 96"/>
          <p:cNvCxnSpPr/>
          <p:nvPr/>
        </p:nvCxnSpPr>
        <p:spPr>
          <a:xfrm flipH="1">
            <a:off x="11067441" y="5327688"/>
            <a:ext cx="210911" cy="573026"/>
          </a:xfrm>
          <a:prstGeom prst="straightConnector1">
            <a:avLst/>
          </a:prstGeom>
          <a:ln w="317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Conector recto de flecha 128"/>
          <p:cNvCxnSpPr/>
          <p:nvPr/>
        </p:nvCxnSpPr>
        <p:spPr>
          <a:xfrm>
            <a:off x="6613363" y="4407910"/>
            <a:ext cx="514324" cy="267719"/>
          </a:xfrm>
          <a:prstGeom prst="straightConnector1">
            <a:avLst/>
          </a:prstGeom>
          <a:ln w="317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Conector recto de flecha 124"/>
          <p:cNvCxnSpPr/>
          <p:nvPr/>
        </p:nvCxnSpPr>
        <p:spPr>
          <a:xfrm>
            <a:off x="7544586" y="4836740"/>
            <a:ext cx="514324" cy="267719"/>
          </a:xfrm>
          <a:prstGeom prst="straightConnector1">
            <a:avLst/>
          </a:prstGeom>
          <a:ln w="31750">
            <a:solidFill>
              <a:schemeClr val="accent2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Conector recto de flecha 120"/>
          <p:cNvCxnSpPr/>
          <p:nvPr/>
        </p:nvCxnSpPr>
        <p:spPr>
          <a:xfrm>
            <a:off x="6753065" y="5326089"/>
            <a:ext cx="514324" cy="267719"/>
          </a:xfrm>
          <a:prstGeom prst="straightConnector1">
            <a:avLst/>
          </a:prstGeom>
          <a:ln w="31750">
            <a:solidFill>
              <a:schemeClr val="accent1">
                <a:lumMod val="40000"/>
                <a:lumOff val="6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Conector recto de flecha 116"/>
          <p:cNvCxnSpPr/>
          <p:nvPr/>
        </p:nvCxnSpPr>
        <p:spPr>
          <a:xfrm>
            <a:off x="8128239" y="5326089"/>
            <a:ext cx="514324" cy="267719"/>
          </a:xfrm>
          <a:prstGeom prst="straightConnector1">
            <a:avLst/>
          </a:prstGeom>
          <a:ln w="317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CuadroTexto 131"/>
          <p:cNvSpPr txBox="1"/>
          <p:nvPr/>
        </p:nvSpPr>
        <p:spPr>
          <a:xfrm>
            <a:off x="283466" y="1436906"/>
            <a:ext cx="2196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Inner loop: directions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3" name="CuadroTexto 132"/>
          <p:cNvSpPr txBox="1"/>
          <p:nvPr/>
        </p:nvSpPr>
        <p:spPr>
          <a:xfrm>
            <a:off x="283465" y="5401740"/>
            <a:ext cx="1851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Inner loop: points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4" name="CuadroTexto 133"/>
          <p:cNvSpPr txBox="1"/>
          <p:nvPr/>
        </p:nvSpPr>
        <p:spPr>
          <a:xfrm>
            <a:off x="5146766" y="-8659"/>
            <a:ext cx="1898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Outer loop: points</a:t>
            </a:r>
            <a:endParaRPr lang="en-US" dirty="0"/>
          </a:p>
        </p:txBody>
      </p:sp>
      <p:sp>
        <p:nvSpPr>
          <p:cNvPr id="135" name="CuadroTexto 134"/>
          <p:cNvSpPr txBox="1"/>
          <p:nvPr/>
        </p:nvSpPr>
        <p:spPr>
          <a:xfrm>
            <a:off x="5146766" y="3381615"/>
            <a:ext cx="2243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Outer loop: directions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06820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7596</TotalTime>
  <Words>146</Words>
  <Application>Microsoft Office PowerPoint</Application>
  <PresentationFormat>Panorámica</PresentationFormat>
  <Paragraphs>43</Paragraphs>
  <Slides>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Courier New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Felipe Romero</dc:creator>
  <cp:lastModifiedBy>Luis Felipe Romero</cp:lastModifiedBy>
  <cp:revision>18</cp:revision>
  <cp:lastPrinted>2022-11-28T12:50:04Z</cp:lastPrinted>
  <dcterms:created xsi:type="dcterms:W3CDTF">2022-11-24T09:11:18Z</dcterms:created>
  <dcterms:modified xsi:type="dcterms:W3CDTF">2022-12-04T12:55:56Z</dcterms:modified>
</cp:coreProperties>
</file>

<file path=docProps/thumbnail.jpeg>
</file>